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0" r:id="rId2"/>
    <p:sldId id="331" r:id="rId3"/>
    <p:sldId id="32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4EED93-4D6A-4811-9C89-CED37C95DB4B}" v="39" dt="2022-12-20T05:34:08.9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74" autoAdjust="0"/>
  </p:normalViewPr>
  <p:slideViewPr>
    <p:cSldViewPr snapToGrid="0">
      <p:cViewPr varScale="1">
        <p:scale>
          <a:sx n="51" d="100"/>
          <a:sy n="51" d="100"/>
        </p:scale>
        <p:origin x="125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jp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1447-B444-43F2-8A34-98132DC1D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4CD788-F5A3-4B0E-82BA-20FE133FD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F5B45-3AD3-44F8-9D20-193D07010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B1800-E834-4A71-8E48-403701734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E7BA7-2F2E-4BAB-A9DF-8B72384EE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E5AC3CB-FC01-4B16-A955-28BD71ED9F43}"/>
              </a:ext>
            </a:extLst>
          </p:cNvPr>
          <p:cNvCxnSpPr/>
          <p:nvPr userDrawn="1"/>
        </p:nvCxnSpPr>
        <p:spPr>
          <a:xfrm>
            <a:off x="11968120" y="-1"/>
            <a:ext cx="0" cy="6858001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806B02D-6E28-4CA2-A598-3992331417F2}"/>
              </a:ext>
            </a:extLst>
          </p:cNvPr>
          <p:cNvSpPr/>
          <p:nvPr userDrawn="1"/>
        </p:nvSpPr>
        <p:spPr>
          <a:xfrm rot="16200000">
            <a:off x="8708043" y="3359882"/>
            <a:ext cx="6858000" cy="138235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D67A5063-F5F0-4E17-9B04-31DD5E5398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790" y="185738"/>
            <a:ext cx="1364857" cy="73789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23C8528-EF76-CB14-9ECA-FAB4BBFF8E63}"/>
              </a:ext>
            </a:extLst>
          </p:cNvPr>
          <p:cNvSpPr/>
          <p:nvPr userDrawn="1"/>
        </p:nvSpPr>
        <p:spPr>
          <a:xfrm rot="16200000">
            <a:off x="-3149825" y="3149825"/>
            <a:ext cx="6858000" cy="5583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Online Advertising and Analytics</a:t>
            </a:r>
          </a:p>
        </p:txBody>
      </p:sp>
    </p:spTree>
    <p:extLst>
      <p:ext uri="{BB962C8B-B14F-4D97-AF65-F5344CB8AC3E}">
        <p14:creationId xmlns:p14="http://schemas.microsoft.com/office/powerpoint/2010/main" val="3376594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CBDE3-9398-4121-815A-62743BE6C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8A5190-EBC8-4DA8-9B67-B67D5E154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1FE5C-D662-422F-8382-2EE4E0464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DB556-D37D-434D-9628-C9BAE6DB3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BEF01-B45B-4E54-B05B-0C8CBB7C6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58773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802E40-32E7-44A9-8BF4-32FAA9B0E5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28C05C-1D3E-4B3B-B223-73852A065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8AB1E-D84D-4F78-8205-57C5D2DD9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2A0C2-0682-47E6-8D2C-F7BE53C4C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952B5-E37F-43A3-ABCA-B9AC2F22D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00388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4B487-4B8D-49A9-8575-6AC3A18C2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D7219-D296-48DE-B18E-BF594AFA1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40184-BACC-4792-A4D6-566AB6683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3E331-50B5-4DF3-8C16-6E997FD47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BA7F0-6146-412C-A9DA-8FDD776CC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F73F560-53E8-44BC-9DA6-264598EBB9A2}"/>
              </a:ext>
            </a:extLst>
          </p:cNvPr>
          <p:cNvCxnSpPr/>
          <p:nvPr userDrawn="1"/>
        </p:nvCxnSpPr>
        <p:spPr>
          <a:xfrm>
            <a:off x="11968120" y="-1"/>
            <a:ext cx="0" cy="6858001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2DC7F03-BE13-4210-849E-1B1AE0FD6D4A}"/>
              </a:ext>
            </a:extLst>
          </p:cNvPr>
          <p:cNvSpPr/>
          <p:nvPr userDrawn="1"/>
        </p:nvSpPr>
        <p:spPr>
          <a:xfrm rot="16200000">
            <a:off x="-3149825" y="3149825"/>
            <a:ext cx="6858000" cy="558350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Online Advertising and Analytics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418F93-90E8-45FD-8BCB-10503F7AB85E}"/>
              </a:ext>
            </a:extLst>
          </p:cNvPr>
          <p:cNvSpPr/>
          <p:nvPr userDrawn="1"/>
        </p:nvSpPr>
        <p:spPr>
          <a:xfrm rot="16200000">
            <a:off x="8708043" y="3359882"/>
            <a:ext cx="6858000" cy="138235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E5E6404B-CF19-4AB8-9483-677E4EEE8D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790" y="185738"/>
            <a:ext cx="1364857" cy="73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485DE-BB38-4E44-888F-48814BF00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C9B50-38D2-454E-8097-D70E24E45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A6819-75AA-4A3F-948B-028820A95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C1A4A-AF03-450B-AD38-B477F106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55ABD-AF51-4647-8FA3-E340481ED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18736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7A4A-957C-41A9-BE31-6D1B6FF1C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CE808-E60C-4E5A-873C-F9609D8BD7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0EE9D-59D5-480F-A286-46042DF58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38D38E-499E-4C14-9ED4-2E06586FC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72310-4C55-4AE1-9C76-BECAD983E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075886-47C7-4251-9EEA-2123E113B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58134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D733F-638B-434C-BF67-6B16A450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6F2B5-5B3D-4CE3-AC67-A3DD53931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8CA23-6F63-4D05-8887-9B9CBEE6F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8E8A94-387D-40D4-9E69-4219F3417A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4DA84-F08A-4892-95CE-A0AC8D6BC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77C99E-797D-4811-B63F-0429F70EE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750CEE-B2EF-4F99-B896-DB732E77B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FF745A-65EC-4BBE-AD47-73CAC7608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29006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61067-ADF9-4E36-B131-80F716AD3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E715DA-4EA0-4D0C-A7B1-75AFA4A38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28E58-6F09-4B44-B8C9-69E45557B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DA3E0-100C-4DB4-AD03-05F929858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45631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F7DA86-BA46-4A94-8030-50BDD53EE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074C45-BB22-4C8F-A26F-C1EE854E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D6BE8-06C1-440A-B72F-6C629F6BF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00212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CD596-A316-42CB-8EBA-E289BDC54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EB968-F3A1-42E8-A8E4-FB4C96C85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F77055-738F-46AB-9126-EF45B09C1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2447E6-8CA0-45CB-ABE3-54EA36544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3B57A-D30B-4DA3-B95B-DCC500654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9A50B-8E51-4645-BE3C-1DEFC177F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24755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73606-95D2-461E-ADAD-836665DF2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EA5F61-B4E3-4F3B-902F-13D04B7576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57F163-4B1B-4953-B1B7-C3E889662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1455C-8DDC-4E8E-A83C-A72DB3587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71FB97-AD0C-4A5B-9CAE-34C733B9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DFBF65-B6AE-4D61-9FD4-3D0B919BC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03805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A05A8-9416-4EBF-A6D3-BA5F7EB9B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107F0-23DF-474F-A9D0-3A4FBBE41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78A3E-85E8-40F5-8B21-FBF4E3855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CEB45-63C5-425B-8D13-3F29452E1276}" type="datetimeFigureOut">
              <a:rPr lang="en-SG" smtClean="0"/>
              <a:t>23/2/2026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8D8C3-7CC6-4473-8575-91E3FF4FD9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EEC86-BE78-4779-ABFD-99BC06C52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DB6AF-6051-4A0F-9624-8CD5960808B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82186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netic.edu.sg/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B66B0D6-79AD-5323-108D-A066AD7745F1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Activity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D36BF8-80EF-1A08-5DD2-BEEBB9F8C3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344A89F-974C-E394-E57E-8CE20E26A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60" y="1320166"/>
            <a:ext cx="10515600" cy="742222"/>
          </a:xfrm>
        </p:spPr>
        <p:txBody>
          <a:bodyPr/>
          <a:lstStyle/>
          <a:p>
            <a:pPr marL="457200" lvl="1"/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Use Keyword.io to discover related search keywords. Select at least 3 best keywords and then screenshot it and paste here.</a:t>
            </a:r>
            <a:endParaRPr lang="en-SG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543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1E4D29-F626-71CE-2D9F-A885C57AE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C9ED915-DFE8-8DE9-D050-C563F6E79D0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Activity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6CDAA4-4106-3CF6-B1A3-70A322DF83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" t="21126" r="5209" b="8571"/>
          <a:stretch/>
        </p:blipFill>
        <p:spPr>
          <a:xfrm>
            <a:off x="5699760" y="479284"/>
            <a:ext cx="772573" cy="51390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92DB073-F022-5F0A-3B1B-6AAF0157D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60" y="1320166"/>
            <a:ext cx="10515600" cy="742222"/>
          </a:xfrm>
        </p:spPr>
        <p:txBody>
          <a:bodyPr/>
          <a:lstStyle/>
          <a:p>
            <a:pPr marL="457200" lvl="1"/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Use </a:t>
            </a:r>
            <a:r>
              <a:rPr lang="en-US" dirty="0" err="1"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SemRush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and go to semrush.com  and input the Website URL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  <a:hlinkClick r:id="rId3"/>
              </a:rPr>
              <a:t>www.genetic.edu.sg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for SEO and Keyword Overview. Screenshot the SEO Overview and Keyword Overview Results</a:t>
            </a:r>
            <a:endParaRPr lang="en-SG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263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AF81924-0F45-4437-989A-D77EBCD3A6FD}"/>
              </a:ext>
            </a:extLst>
          </p:cNvPr>
          <p:cNvSpPr/>
          <p:nvPr/>
        </p:nvSpPr>
        <p:spPr>
          <a:xfrm>
            <a:off x="4577592" y="1527405"/>
            <a:ext cx="3036815" cy="83768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[Macky Sports Apparel and Accessories]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1A39A9-FAC7-4D6A-8F07-4217C758EDAC}"/>
              </a:ext>
            </a:extLst>
          </p:cNvPr>
          <p:cNvSpPr/>
          <p:nvPr/>
        </p:nvSpPr>
        <p:spPr>
          <a:xfrm>
            <a:off x="2276213" y="3271706"/>
            <a:ext cx="2038525" cy="6795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[Sports Shoes]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79B9225-B820-48C7-B9CC-90F17C0BD818}"/>
              </a:ext>
            </a:extLst>
          </p:cNvPr>
          <p:cNvCxnSpPr>
            <a:cxnSpLocks/>
          </p:cNvCxnSpPr>
          <p:nvPr/>
        </p:nvCxnSpPr>
        <p:spPr>
          <a:xfrm>
            <a:off x="3285958" y="2818702"/>
            <a:ext cx="5730541" cy="623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A9C53A7-9D29-44FA-9350-F8529664011C}"/>
              </a:ext>
            </a:extLst>
          </p:cNvPr>
          <p:cNvCxnSpPr>
            <a:cxnSpLocks/>
          </p:cNvCxnSpPr>
          <p:nvPr/>
        </p:nvCxnSpPr>
        <p:spPr>
          <a:xfrm>
            <a:off x="6096000" y="2356700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A91CD5-A23B-47E6-AF84-0BD84E425DA9}"/>
              </a:ext>
            </a:extLst>
          </p:cNvPr>
          <p:cNvCxnSpPr>
            <a:cxnSpLocks/>
          </p:cNvCxnSpPr>
          <p:nvPr/>
        </p:nvCxnSpPr>
        <p:spPr>
          <a:xfrm>
            <a:off x="3285958" y="2809705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1F082D-25CD-404A-80F3-83A5159DBFDD}"/>
              </a:ext>
            </a:extLst>
          </p:cNvPr>
          <p:cNvCxnSpPr>
            <a:cxnSpLocks/>
          </p:cNvCxnSpPr>
          <p:nvPr/>
        </p:nvCxnSpPr>
        <p:spPr>
          <a:xfrm>
            <a:off x="9008110" y="2818701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C8BCD3D-77B4-42B7-A406-2F9B89236765}"/>
              </a:ext>
            </a:extLst>
          </p:cNvPr>
          <p:cNvCxnSpPr>
            <a:cxnSpLocks/>
          </p:cNvCxnSpPr>
          <p:nvPr/>
        </p:nvCxnSpPr>
        <p:spPr>
          <a:xfrm>
            <a:off x="6096000" y="2365089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0217BE30-798B-4BB2-BB9F-56630615AC46}"/>
              </a:ext>
            </a:extLst>
          </p:cNvPr>
          <p:cNvSpPr/>
          <p:nvPr/>
        </p:nvSpPr>
        <p:spPr>
          <a:xfrm>
            <a:off x="7997237" y="3271705"/>
            <a:ext cx="2038525" cy="6795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[Sustainable Apparels]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78F9752-F95F-415E-A244-935F9D435AB2}"/>
              </a:ext>
            </a:extLst>
          </p:cNvPr>
          <p:cNvSpPr/>
          <p:nvPr/>
        </p:nvSpPr>
        <p:spPr>
          <a:xfrm>
            <a:off x="1612827" y="4412869"/>
            <a:ext cx="3379819" cy="167779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Best Sports Shoes Apparel</a:t>
            </a:r>
          </a:p>
          <a:p>
            <a:pPr algn="ctr"/>
            <a:r>
              <a:rPr lang="en-SG" dirty="0"/>
              <a:t>[Athletic Sports Shoes]</a:t>
            </a:r>
          </a:p>
          <a:p>
            <a:pPr algn="ctr"/>
            <a:r>
              <a:rPr lang="en-SG" dirty="0"/>
              <a:t>“</a:t>
            </a:r>
            <a:r>
              <a:rPr lang="en-SG"/>
              <a:t>Football Shoes”</a:t>
            </a:r>
            <a:endParaRPr lang="en-SG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482FBC9-39BF-4C42-B259-7F0320229790}"/>
              </a:ext>
            </a:extLst>
          </p:cNvPr>
          <p:cNvCxnSpPr>
            <a:cxnSpLocks/>
          </p:cNvCxnSpPr>
          <p:nvPr/>
        </p:nvCxnSpPr>
        <p:spPr>
          <a:xfrm>
            <a:off x="3292949" y="3951215"/>
            <a:ext cx="0" cy="4620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16894211-669C-A87F-4C25-4435E40A8BB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42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SG" b="1" dirty="0"/>
              <a:t>Activity 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E4DC58-E709-1741-039E-F1940168C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7374" y="210413"/>
            <a:ext cx="772574" cy="65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236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 Template.potx" id="{EE2E57E3-6100-46CB-8CA4-89786D31FC37}" vid="{8440CCFB-D5BC-4FBA-BEDA-04DEB9D061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Genetic PowerPoint Template</Template>
  <TotalTime>3503</TotalTime>
  <Words>92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Use Keyword.io to discover related search keywords. Select at least 3 best keywords and then screenshot it and paste here.</vt:lpstr>
      <vt:lpstr>Use SemRush and go to semrush.com  and input the Website URL www.genetic.edu.sg for SEO and Keyword Overview. Screenshot the SEO Overview and Keyword Overview 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and Marketing</dc:title>
  <dc:creator>Mikey</dc:creator>
  <cp:lastModifiedBy>Marie Chris Soque</cp:lastModifiedBy>
  <cp:revision>79</cp:revision>
  <dcterms:created xsi:type="dcterms:W3CDTF">2020-05-13T02:52:06Z</dcterms:created>
  <dcterms:modified xsi:type="dcterms:W3CDTF">2026-02-23T06:39:13Z</dcterms:modified>
</cp:coreProperties>
</file>